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7" r:id="rId3"/>
    <p:sldId id="264" r:id="rId4"/>
    <p:sldId id="268" r:id="rId5"/>
    <p:sldId id="257" r:id="rId6"/>
    <p:sldId id="258" r:id="rId7"/>
    <p:sldId id="262" r:id="rId8"/>
    <p:sldId id="261" r:id="rId9"/>
    <p:sldId id="263" r:id="rId10"/>
    <p:sldId id="265" r:id="rId11"/>
    <p:sldId id="266" r:id="rId12"/>
    <p:sldId id="269" r:id="rId13"/>
    <p:sldId id="26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43" autoAdjust="0"/>
    <p:restoredTop sz="94660"/>
  </p:normalViewPr>
  <p:slideViewPr>
    <p:cSldViewPr>
      <p:cViewPr>
        <p:scale>
          <a:sx n="70" d="100"/>
          <a:sy n="70" d="100"/>
        </p:scale>
        <p:origin x="108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6CDB75-2C75-4040-B448-093D146D4FC3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CE0FB-B2FD-427A-8FA0-9691EFBA4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CE0FB-B2FD-427A-8FA0-9691EFBA4A2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CE0FB-B2FD-427A-8FA0-9691EFBA4A2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D2228-A63D-4792-AE4D-5F0A42F9AEB5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45B3-728B-4B85-B3B1-24EEF0F06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D2228-A63D-4792-AE4D-5F0A42F9AEB5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45B3-728B-4B85-B3B1-24EEF0F06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D2228-A63D-4792-AE4D-5F0A42F9AEB5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45B3-728B-4B85-B3B1-24EEF0F06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D2228-A63D-4792-AE4D-5F0A42F9AEB5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45B3-728B-4B85-B3B1-24EEF0F06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D2228-A63D-4792-AE4D-5F0A42F9AEB5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45B3-728B-4B85-B3B1-24EEF0F06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D2228-A63D-4792-AE4D-5F0A42F9AEB5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45B3-728B-4B85-B3B1-24EEF0F06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D2228-A63D-4792-AE4D-5F0A42F9AEB5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45B3-728B-4B85-B3B1-24EEF0F06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D2228-A63D-4792-AE4D-5F0A42F9AEB5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45B3-728B-4B85-B3B1-24EEF0F06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D2228-A63D-4792-AE4D-5F0A42F9AEB5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45B3-728B-4B85-B3B1-24EEF0F06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D2228-A63D-4792-AE4D-5F0A42F9AEB5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45B3-728B-4B85-B3B1-24EEF0F06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D2228-A63D-4792-AE4D-5F0A42F9AEB5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45B3-728B-4B85-B3B1-24EEF0F06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D2228-A63D-4792-AE4D-5F0A42F9AEB5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E45B3-728B-4B85-B3B1-24EEF0F06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eneyes.org/sight_seeing.html#nic_sites" TargetMode="External"/><Relationship Id="rId3" Type="http://schemas.openxmlformats.org/officeDocument/2006/relationships/hyperlink" Target="http://en.wikipedia.org/wiki/National_Anthem_of_Honduras" TargetMode="External"/><Relationship Id="rId7" Type="http://schemas.openxmlformats.org/officeDocument/2006/relationships/hyperlink" Target="http://photos.igougo.com/pictures-photos-p214726-Honduran_fast_food.html" TargetMode="External"/><Relationship Id="rId12" Type="http://schemas.openxmlformats.org/officeDocument/2006/relationships/hyperlink" Target="http://www.vagabondjourney.com/209-0068-honduras-countryside.shtml" TargetMode="External"/><Relationship Id="rId2" Type="http://schemas.openxmlformats.org/officeDocument/2006/relationships/hyperlink" Target="https://www.cia.gov/library/publications/the-world-factbook/geos/ho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honduras.com/currencyconverter.html" TargetMode="External"/><Relationship Id="rId11" Type="http://schemas.openxmlformats.org/officeDocument/2006/relationships/hyperlink" Target="http://www.happytellus.com/" TargetMode="External"/><Relationship Id="rId5" Type="http://schemas.openxmlformats.org/officeDocument/2006/relationships/hyperlink" Target="http://www.senojflags.com/Honduras-Flags" TargetMode="External"/><Relationship Id="rId10" Type="http://schemas.openxmlformats.org/officeDocument/2006/relationships/hyperlink" Target="http://iguide.travel/Comayagua" TargetMode="External"/><Relationship Id="rId4" Type="http://schemas.openxmlformats.org/officeDocument/2006/relationships/hyperlink" Target="http://evenement.branchez-vous.com/upload/2009/06/honduras-map.html" TargetMode="External"/><Relationship Id="rId9" Type="http://schemas.openxmlformats.org/officeDocument/2006/relationships/hyperlink" Target="http://jhns.dma.mil/hometownlink%20photos/slides/Honduras-JungleHut-O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By Austin Lombardo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Freestyle Script" pitchFamily="66" charset="0"/>
              </a:rPr>
              <a:t>Honduras</a:t>
            </a:r>
            <a:endParaRPr lang="en-US" sz="7200" dirty="0">
              <a:solidFill>
                <a:srgbClr val="FF0000"/>
              </a:solidFill>
              <a:latin typeface="Freestyl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9254 -0.33812 C -0.49011 -0.32748 -0.48264 -0.321 -0.47761 -0.31222 C -0.47396 -0.30597 -0.47032 -0.29418 -0.4658 -0.2884 C -0.45712 -0.27753 -0.44202 -0.25139 -0.43594 -0.23659 C -0.42865 -0.21878 -0.42639 -0.2063 -0.4224 -0.18687 C -0.42032 -0.17716 -0.41545 -0.16883 -0.41354 -0.15912 C -0.41059 -0.14455 -0.40938 -0.13275 -0.40452 -0.11934 C -0.40191 -0.09668 -0.39479 -0.07609 -0.39115 -0.05366 C -0.38403 -0.00949 -0.3908 -0.02637 -0.37622 -8.59389E-6 C -0.37448 0.0111 -0.37205 0.03122 -0.36875 0.04162 C -0.36632 0.04925 -0.36216 0.05596 -0.35972 0.06359 C -0.35764 0.07007 -0.35712 0.07701 -0.35521 0.08348 C -0.34861 0.10615 -0.33785 0.12534 -0.32986 0.14708 C -0.3257 0.15841 -0.32084 0.17067 -0.31493 0.18085 C -0.30486 0.19796 -0.29219 0.21322 -0.28073 0.22849 C -0.27188 0.24028 -0.28038 0.23311 -0.2717 0.24653 C -0.26563 0.25578 -0.25573 0.26364 -0.25087 0.27428 C -0.24931 0.27752 -0.24827 0.28122 -0.24636 0.28422 C -0.23282 0.30527 -0.21771 0.32122 -0.20157 0.33788 C -0.19271 0.34713 -0.18525 0.35869 -0.17622 0.36771 C -0.17309 0.37095 -0.16893 0.37257 -0.1658 0.3758 C -0.16302 0.37858 -0.16094 0.38251 -0.15834 0.38575 C -0.15591 0.38852 -0.15347 0.39107 -0.15087 0.39361 C -0.13629 0.40749 -0.12066 0.41951 -0.10608 0.43339 C -0.07934 0.45883 -0.05903 0.47802 -0.02552 0.48496 C 0.0118 0.48357 0.04913 0.48334 0.08646 0.48103 C 0.10538 0.47987 0.12257 0.46068 0.13732 0.44727 C 0.19253 0.39708 0.12378 0.46669 0.19687 0.38968 C 0.21475 0.37072 0.23593 0.35962 0.25225 0.33788 C 0.25798 0.33024 0.26111 0.32007 0.26701 0.31197 C 0.27413 0.25786 0.26996 0.19102 0.26562 0.13714 C 0.26163 0.0888 0.24791 0.04694 0.23281 0.00393 C 0.221 -0.02984 0.21198 -0.06592 0.2 -0.09945 C 0.18593 -0.13877 0.16979 -0.16744 0.15069 -0.20098 C 0.14826 -0.20514 0.14739 -0.21092 0.14479 -0.21485 C 0.12604 -0.24399 0.10034 -0.2655 0.07153 -0.27059 C 0.05347 -0.26989 -0.01945 -0.27545 -0.05521 -0.26064 C -0.06962 -0.25463 -0.06979 -0.24839 -0.08663 -0.23867 C -0.09462 -0.23405 -0.11059 -0.2248 -0.11059 -0.2248 C -0.13386 -0.18826 -0.10295 -0.23335 -0.13299 -0.20098 C -0.13716 -0.19658 -0.13959 -0.18988 -0.14341 -0.18502 C -0.14705 -0.18039 -0.15174 -0.17785 -0.15521 -0.17299 C -0.17413 -0.1464 -0.18525 -0.11841 -0.19254 -0.08349 C -0.19202 -0.06569 -0.19358 -0.04742 -0.19115 -0.02984 C -0.18802 -0.00602 -0.18386 -0.01088 -0.17622 0.00184 C -0.17049 0.01133 -0.16563 0.02613 -0.15834 0.03376 C -0.12847 0.06567 -0.16146 0.02451 -0.14184 0.04764 C -0.1224 0.0703 -0.10365 0.08672 -0.07761 0.09135 C -0.05677 0.09065 -0.03577 0.09135 -0.01493 0.08949 C -0.00174 0.08834 0.00677 0.06845 0.01493 0.05758 C 0.02153 0.04879 0.02812 0.04278 0.03576 0.03561 C 0.04427 0.02752 0.05034 0.01665 0.05955 0.01179 C 0.06475 0.00161 0.07014 -0.00648 0.07309 -0.01804 C 0.07222 -0.03238 0.07656 -0.06615 0.06406 -0.07771 C 0.06215 -0.08303 0.0618 -0.0902 0.05816 -0.09344 C 0.04705 -0.10338 0.05208 -0.09853 0.04323 -0.10754 C 0.03524 -0.10593 0.02656 -0.10639 0.01927 -0.10153 C 0.00538 -0.09251 -0.00747 -0.07794 -0.0224 -0.0717 C -0.02813 -0.06407 -0.03004 -0.05643 -0.03438 -0.04788 C -0.03386 -0.03516 -0.03629 -0.02082 -0.03143 -0.00995 C -0.02726 -0.00047 -0.01198 0.00277 -0.00452 0.00578 C 0.00087 0.00346 2.77778E-6 0.00601 2.77778E-6 -8.59389E-6 " pathEditMode="relative" ptsTypes="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Sights to see in Honduras</a:t>
            </a:r>
            <a:endParaRPr lang="en-US" dirty="0"/>
          </a:p>
        </p:txBody>
      </p:sp>
      <p:pic>
        <p:nvPicPr>
          <p:cNvPr id="23554" name="Picture 2" descr="http://www.openeyes.org/images-css/site_seeing/hondur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267200"/>
            <a:ext cx="4191000" cy="2438400"/>
          </a:xfrm>
          <a:prstGeom prst="rect">
            <a:avLst/>
          </a:prstGeom>
          <a:noFill/>
        </p:spPr>
      </p:pic>
      <p:pic>
        <p:nvPicPr>
          <p:cNvPr id="23556" name="Picture 4" descr="http://jhns.dma.mil/hometownlink%20photos/slides/Honduras-JungleHut-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371600"/>
            <a:ext cx="4123543" cy="2743200"/>
          </a:xfrm>
          <a:prstGeom prst="rect">
            <a:avLst/>
          </a:prstGeom>
          <a:noFill/>
        </p:spPr>
      </p:pic>
      <p:pic>
        <p:nvPicPr>
          <p:cNvPr id="23558" name="Picture 6" descr="http://iguide.travel/photos/Comayagua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1371600"/>
            <a:ext cx="3810000" cy="5235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In Honduras</a:t>
            </a:r>
            <a:endParaRPr lang="en-US" dirty="0"/>
          </a:p>
        </p:txBody>
      </p:sp>
      <p:pic>
        <p:nvPicPr>
          <p:cNvPr id="24578" name="Picture 2" descr="http://www.happytellus.com/img/honduras/honduras-iguana_32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71600"/>
            <a:ext cx="3657600" cy="2743200"/>
          </a:xfrm>
          <a:prstGeom prst="rect">
            <a:avLst/>
          </a:prstGeom>
          <a:noFill/>
        </p:spPr>
      </p:pic>
      <p:pic>
        <p:nvPicPr>
          <p:cNvPr id="24580" name="Picture 4" descr="http://www.vagabondjourney.com/2008-1/08-1673-honduran-livesto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371600"/>
            <a:ext cx="3657600" cy="2743200"/>
          </a:xfrm>
          <a:prstGeom prst="rect">
            <a:avLst/>
          </a:prstGeom>
          <a:noFill/>
        </p:spPr>
      </p:pic>
      <p:pic>
        <p:nvPicPr>
          <p:cNvPr id="24582" name="Picture 6" descr="http://www.vagabondjourney.com/2008-1/08-1675-cow-eating-hondur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4267200"/>
            <a:ext cx="3657600" cy="2362200"/>
          </a:xfrm>
          <a:prstGeom prst="rect">
            <a:avLst/>
          </a:prstGeom>
          <a:noFill/>
        </p:spPr>
      </p:pic>
      <p:pic>
        <p:nvPicPr>
          <p:cNvPr id="24584" name="Picture 8" descr="http://www.vagabondjourney.com/2008-1/08-1679-animal-hondura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4267200"/>
            <a:ext cx="36576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590800"/>
            <a:ext cx="7162800" cy="3535363"/>
          </a:xfrm>
        </p:spPr>
        <p:txBody>
          <a:bodyPr/>
          <a:lstStyle/>
          <a:p>
            <a:r>
              <a:rPr lang="en-US" dirty="0" smtClean="0"/>
              <a:t>Presentation By Austin Lombardo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533400"/>
            <a:ext cx="87630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Bibliography</a:t>
            </a:r>
          </a:p>
          <a:p>
            <a:r>
              <a:rPr lang="en-US" sz="2000" u="sng" dirty="0" smtClean="0">
                <a:hlinkClick r:id="rId2"/>
              </a:rPr>
              <a:t>https://www.cia.gov/library/publications/the-world-factbook/geos/ho.html</a:t>
            </a:r>
            <a:endParaRPr lang="en-US" sz="2000" dirty="0" smtClean="0"/>
          </a:p>
          <a:p>
            <a:r>
              <a:rPr lang="en-US" sz="2000" u="sng" dirty="0" smtClean="0">
                <a:hlinkClick r:id="rId3"/>
              </a:rPr>
              <a:t>http://en.wikipedia.org/wiki/National_Anthem_of_Honduras</a:t>
            </a:r>
            <a:endParaRPr lang="en-US" sz="2000" dirty="0" smtClean="0"/>
          </a:p>
          <a:p>
            <a:r>
              <a:rPr lang="en-US" sz="2000" u="sng" dirty="0" smtClean="0">
                <a:hlinkClick r:id="rId4"/>
              </a:rPr>
              <a:t>http://evenement.branchez-vous.com/upload/2009/06/honduras-map.html</a:t>
            </a:r>
            <a:endParaRPr lang="en-US" sz="2000" dirty="0" smtClean="0"/>
          </a:p>
          <a:p>
            <a:r>
              <a:rPr lang="en-US" sz="2000" u="sng" dirty="0" smtClean="0">
                <a:hlinkClick r:id="rId5"/>
              </a:rPr>
              <a:t>http://www.senojflags.com/Honduras-Flags</a:t>
            </a:r>
            <a:r>
              <a:rPr lang="en-US" sz="2000" dirty="0" smtClean="0"/>
              <a:t> </a:t>
            </a:r>
          </a:p>
          <a:p>
            <a:r>
              <a:rPr lang="en-US" sz="2000" dirty="0" smtClean="0">
                <a:hlinkClick r:id="rId6"/>
              </a:rPr>
              <a:t>http://</a:t>
            </a:r>
            <a:r>
              <a:rPr lang="en-US" sz="2000" dirty="0" smtClean="0">
                <a:hlinkClick r:id="rId6"/>
              </a:rPr>
              <a:t>www.honduras.com/currencyconverter.html</a:t>
            </a:r>
            <a:r>
              <a:rPr lang="en-US" sz="2000" dirty="0" smtClean="0"/>
              <a:t> </a:t>
            </a:r>
            <a:r>
              <a:rPr lang="en-US" sz="2000" dirty="0" smtClean="0">
                <a:hlinkClick r:id="rId7"/>
              </a:rPr>
              <a:t>http</a:t>
            </a:r>
            <a:r>
              <a:rPr lang="en-US" sz="2000" dirty="0" smtClean="0">
                <a:hlinkClick r:id="rId7"/>
              </a:rPr>
              <a:t>://</a:t>
            </a:r>
            <a:r>
              <a:rPr lang="en-US" sz="2000" dirty="0" smtClean="0">
                <a:hlinkClick r:id="rId7"/>
              </a:rPr>
              <a:t>photos.igougo.com/pictures-photos-p214726-Honduran_fast_food.html</a:t>
            </a:r>
            <a:endParaRPr lang="en-US" sz="2000" dirty="0" smtClean="0"/>
          </a:p>
          <a:p>
            <a:r>
              <a:rPr lang="en-US" sz="2000" dirty="0" smtClean="0">
                <a:hlinkClick r:id="rId8"/>
              </a:rPr>
              <a:t>http://</a:t>
            </a:r>
            <a:r>
              <a:rPr lang="en-US" sz="2000" dirty="0" smtClean="0">
                <a:hlinkClick r:id="rId8"/>
              </a:rPr>
              <a:t>www.openeyes.org/sight_seeing.html#nic_sites</a:t>
            </a:r>
            <a:endParaRPr lang="en-US" sz="2000" dirty="0" smtClean="0"/>
          </a:p>
          <a:p>
            <a:r>
              <a:rPr lang="en-US" sz="2000" dirty="0" smtClean="0">
                <a:hlinkClick r:id="rId9"/>
              </a:rPr>
              <a:t>http://</a:t>
            </a:r>
            <a:r>
              <a:rPr lang="en-US" sz="2000" dirty="0" smtClean="0">
                <a:hlinkClick r:id="rId9"/>
              </a:rPr>
              <a:t>jhns.dma.mil/hometownlink%20photos/slides/Honduras-JungleHut-O.htm</a:t>
            </a:r>
            <a:endParaRPr lang="en-US" sz="2000" dirty="0" smtClean="0"/>
          </a:p>
          <a:p>
            <a:r>
              <a:rPr lang="en-US" sz="2000" dirty="0" smtClean="0">
                <a:hlinkClick r:id="rId10"/>
              </a:rPr>
              <a:t>http://</a:t>
            </a:r>
            <a:r>
              <a:rPr lang="en-US" sz="2000" dirty="0" smtClean="0">
                <a:hlinkClick r:id="rId10"/>
              </a:rPr>
              <a:t>iguide.travel/Comayagua</a:t>
            </a:r>
            <a:endParaRPr lang="en-US" sz="2000" dirty="0" smtClean="0"/>
          </a:p>
          <a:p>
            <a:r>
              <a:rPr lang="en-US" sz="2000" dirty="0" smtClean="0">
                <a:hlinkClick r:id="rId11"/>
              </a:rPr>
              <a:t>http://www.happytellus.com</a:t>
            </a:r>
            <a:r>
              <a:rPr lang="en-US" sz="2000" dirty="0" smtClean="0">
                <a:hlinkClick r:id="rId11"/>
              </a:rPr>
              <a:t>/</a:t>
            </a:r>
            <a:endParaRPr lang="en-US" sz="2000" dirty="0" smtClean="0"/>
          </a:p>
          <a:p>
            <a:r>
              <a:rPr lang="en-US" sz="2000" dirty="0" smtClean="0">
                <a:hlinkClick r:id="rId12"/>
              </a:rPr>
              <a:t>http://</a:t>
            </a:r>
            <a:r>
              <a:rPr lang="en-US" sz="2000" dirty="0" smtClean="0">
                <a:hlinkClick r:id="rId12"/>
              </a:rPr>
              <a:t>www.vagabondjourney.com/209-0068-honduras-countryside.shtml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evenement.branchez-vous.com/upload/2009/06/honduras-ma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29000" y="152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Map Of Honduras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4267200"/>
            <a:ext cx="9144000" cy="1600199"/>
          </a:xfrm>
        </p:spPr>
        <p:txBody>
          <a:bodyPr>
            <a:noAutofit/>
          </a:bodyPr>
          <a:lstStyle/>
          <a:p>
            <a:r>
              <a:rPr lang="en-US" dirty="0" smtClean="0"/>
              <a:t>Honduras was once part of Spain.  They became an independent nation in 1821.  For 25 years, the country’s government was mostly military rule.  In 1982, a freely elected civilian government emerged.</a:t>
            </a:r>
          </a:p>
        </p:txBody>
      </p:sp>
      <p:pic>
        <p:nvPicPr>
          <p:cNvPr id="1026" name="Picture 2" descr="http://www.vagabondjourney.com/2008-1/08-1672-wild-lands-hondur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28600"/>
            <a:ext cx="52832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972 -0.31614 C -0.45747 -0.30758 -0.45399 -0.29926 -0.44931 -0.29232 C -0.44653 -0.28815 -0.44028 -0.28029 -0.44028 -0.28029 C -0.43733 -0.26803 -0.42083 -0.24514 -0.41337 -0.23866 C -0.40347 -0.21831 -0.4191 -0.24815 -0.40451 -0.22872 C -0.40243 -0.22594 -0.40174 -0.22178 -0.4 -0.21877 C -0.39705 -0.21346 -0.39497 -0.2123 -0.39097 -0.20883 C -0.38802 -0.19565 -0.39219 -0.21022 -0.38351 -0.1968 C -0.37951 -0.19079 -0.37378 -0.17969 -0.37014 -0.17321 C -0.35764 -0.15009 -0.3467 -0.12997 -0.33142 -0.10939 C -0.31319 -0.0851 -0.29583 -0.06013 -0.27604 -0.03792 C -0.26389 -0.02451 -0.25347 -0.00023 -0.24028 0.0118 C -0.20208 0.04603 -0.2224 0.02336 -0.18056 0.04973 C -0.14757 0.07054 -0.16233 0.0636 -0.13733 0.07332 C -0.11771 0.08974 -0.12986 0.08141 -0.1 0.09506 C -0.08038 0.10431 -0.07969 0.10801 -0.06424 0.11703 C -0.04497 0.12859 -0.04392 0.12743 -0.02986 0.139 C -0.00469 0.15935 0.01563 0.18456 0.03733 0.21069 C 0.05608 0.23335 0.07743 0.2544 0.09253 0.28215 C 0.10122 0.29811 0.10833 0.31453 0.11788 0.33002 C 0.12135 0.34159 0.12535 0.3513 0.12691 0.36379 C 0.12639 0.40542 0.12847 0.44751 0.12535 0.48913 C 0.12483 0.49561 0.11649 0.50463 0.11649 0.50463 C 0.11441 0.51319 0.10174 0.5266 0.09549 0.53053 C 0.09323 0.53238 0.09045 0.53169 0.08802 0.53284 C 0.08212 0.53469 0.07743 0.5377 0.0717 0.54071 C 0.02378 0.53701 -0.02361 0.52914 -0.0717 0.52683 C -0.0816 0.52174 -0.08385 0.51874 -0.09253 0.51272 C -0.10104 0.49862 -0.11267 0.48752 -0.12083 0.47318 C -0.12552 0.46462 -0.13003 0.45606 -0.13437 0.44704 C -0.14097 0.41883 -0.1401 0.37766 -0.11493 0.3698 C -0.10885 0.36171 -0.10347 0.36124 -0.09549 0.35754 C -0.0342 0.36009 -0.05156 0.34968 -0.01944 0.37766 C -0.00747 0.39917 0.00313 0.42184 0.01337 0.44519 C 0.01892 0.45745 0.02292 0.47156 0.03142 0.48081 C 0.04236 0.49307 0.04983 0.49561 0.06267 0.50093 C 0.07049 0.50764 0.08056 0.50717 0.08958 0.51087 C 0.12552 0.50972 0.14219 0.51018 0.1717 0.50301 C 0.18368 0.49191 0.18715 0.49353 0.20156 0.48913 C 0.21493 0.47526 0.22813 0.45976 0.24479 0.45514 C 0.25035 0.45005 0.25365 0.44519 0.25972 0.44126 C 0.27934 0.41513 0.25313 0.4519 0.26858 0.42322 C 0.27049 0.41999 0.27396 0.4186 0.27604 0.41513 C 0.28524 0.40056 0.29427 0.38506 0.30295 0.3698 C 0.3066 0.36309 0.30903 0.35569 0.31337 0.34991 C 0.31719 0.34459 0.32101 0.3402 0.32396 0.33395 C 0.33507 0.3106 0.34462 0.28238 0.35226 0.25625 C 0.3559 0.22503 0.35087 0.25995 0.35677 0.23659 C 0.35938 0.22665 0.36076 0.21508 0.36267 0.20468 C 0.36476 0.09297 0.36493 0.12836 0.36267 -0.00809 C 0.36267 -0.00994 0.36493 -0.07608 0.35677 -0.08765 C 0.35451 -0.09921 0.35035 -0.11262 0.34323 -0.11933 C 0.33924 -0.12326 0.33542 -0.12766 0.33142 -0.13136 C 0.32865 -0.13436 0.3224 -0.13945 0.3224 -0.13945 C 0.31719 -0.14986 0.32257 -0.14223 0.31337 -0.14708 C 0.3092 -0.14939 0.30573 -0.15356 0.30156 -0.15541 C 0.29236 -0.15911 0.28264 -0.16003 0.27309 -0.16119 C 0.2526 -0.15864 0.25208 -0.15911 0.23733 -0.13945 C 0.23576 -0.13714 0.23438 -0.13529 0.23281 -0.13321 C 0.23038 -0.12997 0.22691 -0.12141 0.22691 -0.12141 C 0.22587 -0.11586 0.2224 -0.11124 0.2224 -0.10545 C 0.2224 -0.09273 0.22465 -0.04625 0.24028 -0.03792 C 0.24306 -0.03677 0.24635 -0.03677 0.24931 -0.03584 C 0.26372 -0.03677 0.27813 -0.037 0.29253 -0.03792 C 0.30069 -0.03862 0.30538 -0.03815 0.31198 -0.04185 C 0.31406 -0.04324 0.31788 -0.04278 0.31788 -0.04602 C 0.31788 -0.04648 0.30816 -0.04185 0.30747 -0.04185 C 0.29896 -0.0407 0.29063 -0.04047 0.28212 -0.03977 C 0.19965 -0.03445 0.21701 -0.03584 0.12396 -0.03376 C 0.11944 -0.03307 0.11493 -0.0326 0.11042 -0.03191 C 0.09878 -0.03006 0.0967 -0.02729 0.10451 -0.03376 C 0.15226 -0.03307 0.2 -0.03191 0.24774 -0.03191 C 0.26771 -0.03191 0.2875 -0.03515 0.30747 -0.03376 C 0.31059 -0.03353 0.30295 -0.02729 0.3 -0.0259 C 0.27587 -0.00046 0.2342 0.00532 0.20451 0.00787 C 0.19497 0.01041 0.18559 0.01388 0.17604 0.01573 C 0.16771 0.01735 0.15903 0.01573 0.15069 0.01781 C 0.12865 0.02336 0.10469 0.03539 0.08351 0.04556 C 0.0658 0.05412 0.04931 0.06152 0.03576 0.07956 C 0.11667 0.08257 0.18715 0.08604 0.27309 0.07956 C 0.30087 0.07748 0.21736 0.07586 0.18958 0.07332 C 0.14705 0.07008 0.10521 0.06106 0.06267 0.05736 C 0.01979 0.04926 -0.01962 0.03932 -0.06111 0.02382 C -0.10642 0.00694 -0.05642 0.02961 -0.09705 0.00787 C -0.10139 0.00555 -0.11042 0.00185 -0.11042 0.00185 C -0.11146 -0.00023 -0.11372 -0.00185 -0.11337 -0.00416 C -0.11302 -0.00624 -0.11042 -0.00508 -0.10903 -0.00601 C -0.10747 -0.00716 -0.10625 -0.00948 -0.10451 -0.00994 C -0.09149 -0.01526 -0.07604 -0.01642 -0.06267 -0.01803 C -0.03229 -0.02636 -0.00139 -0.03353 0.0283 -0.04602 C 0.05139 -0.0555 0.07413 -0.06729 0.09705 -0.0777 C 0.11719 -0.08695 0.13403 -0.10245 0.15365 -0.11355 C 0.15816 -0.11933 0.16198 -0.12072 0.16719 -0.12534 C 0.11875 -0.14778 0.06476 -0.13436 0.01337 -0.13529 C -0.06181 -0.13667 -0.13681 -0.13667 -0.21198 -0.13737 C -0.21597 -0.13806 -0.21997 -0.13829 -0.22396 -0.13945 C -0.22552 -0.13991 -0.2283 -0.13945 -0.2283 -0.1413 C -0.2283 -0.14454 -0.20781 -0.15124 -0.20747 -0.15124 C -0.18819 -0.15726 -0.16892 -0.15957 -0.14931 -0.16119 C -0.10677 -0.1709 -0.06337 -0.17321 -0.02083 -0.18316 C 0.01319 -0.19079 0.04497 -0.19958 0.07917 -0.2049 C 0.08594 -0.21045 0.09115 -0.21137 0.09844 -0.21484 C 0.00035 -0.23196 -0.10069 -0.22294 -0.2 -0.22872 C -0.19392 -0.20837 -0.19288 -0.18686 -0.19097 -0.16512 C -0.19045 -0.03792 -0.19097 0.08927 -0.18958 0.21647 C -0.18958 0.21901 -0.18785 0.21254 -0.18663 0.21069 C -0.18472 0.20791 -0.18264 0.20537 -0.18056 0.20283 C -0.16128 0.14247 -0.1283 0.08904 -0.11042 0.02776 C -0.1059 0.01226 -0.1026 -0.0037 -0.09705 -0.01803 C -0.0875 -0.04324 -0.07344 -0.06544 -0.06562 -0.09158 C -0.05625 -0.12349 -0.04809 -0.15587 -0.03733 -0.18686 C -0.03455 -0.19472 -0.02535 -0.21669 -0.02535 -0.22664 C -0.02535 -0.22964 -0.02726 -0.22132 -0.0283 -0.21877 C -0.03212 -0.07631 -0.03212 -0.13852 -0.02986 -0.00994 C -0.0283 0.07679 -0.03264 0.0451 -0.02535 0.08927 C -0.02483 0.09783 -0.02639 0.10708 -0.02396 0.11518 C -0.02309 0.11749 -0.01944 0.11518 -0.01788 0.11333 C -0.01562 0.11078 -0.01493 0.10662 -0.01337 0.10338 C -0.01059 0.07193 -0.01354 0.09182 0.00156 0.04371 C 0.01406 0.00347 0.02969 -0.03538 0.04184 -0.07562 C 0.04601 -0.08926 0.04878 -0.1036 0.05226 -0.11771 C 0.05451 -0.12673 0.05816 -0.14546 0.05816 -0.14546 C 0.0599 -0.16558 0.06389 -0.18732 0.06858 -0.20675 C 0.06823 -0.2086 0.06563 -0.22918 0.06563 -0.2049 C 0.06563 -0.06105 0.06667 0.08257 0.06719 0.22665 C 0.07899 0.18826 0.09462 0.15195 0.10156 0.11101 C 0.10521 0.0902 0.11042 0.04765 0.11042 0.04765 C 0.11319 -0.01248 0.11337 -0.06776 0.11042 -0.12951 C 0.10781 -0.182 0.09566 -0.23173 0.09253 -0.28445 C 0.09132 -0.25161 0.09219 -0.21785 0.08802 -0.18501 C 0.08455 -0.15818 0.07483 -0.13506 0.06858 -0.10939 C 0.06476 -0.09389 0.06302 -0.07747 0.05972 -0.06174 C 0.06024 -0.02405 0.05955 0.01388 0.06111 0.05158 C 0.06128 0.05528 0.06302 0.04487 0.06424 0.0414 C 0.06788 0.03192 0.06944 0.02128 0.07309 0.0118 C 0.0783 -0.00185 0.08194 -0.01526 0.08507 -0.03006 C 0.08385 -0.06637 0.08646 -0.1036 0.08056 -0.13945 C 0.07483 -0.17414 0.05729 -0.20212 0.03889 -0.22664 C 0.02448 -0.21901 0.01528 -0.20004 0.00747 -0.18316 C -0.01406 -0.13598 -0.03663 -0.08834 -0.04479 -0.03376 C -0.04375 -0.02127 -0.04531 -0.00786 -0.04184 0.0037 C -0.04062 0.00787 -0.03594 0.0081 -0.03281 0.00787 C -0.0191 0.00717 0.00365 -2.59019E-7 0.01788 -0.00416 C 0.04462 -0.02497 0.07899 -0.03191 0.09705 -0.06776 C 0.10052 -0.0814 0.10243 -0.09574 0.0941 -0.10753 C 0.07691 -0.09574 0.06163 -0.06729 0.04931 -0.04787 C 0.03681 -0.02821 0.02431 -0.01063 0.01788 0.01388 C 0.0184 0.01642 0.01753 0.02105 0.01944 0.02151 C 0.03247 0.02614 0.03316 0.02336 0.03889 0.01573 C 0.04132 0.00555 0.04167 -0.00439 0.03576 -0.01225 C 0.02882 -0.03052 0.01424 -0.03214 2.22222E-6 -0.03376 C -0.01476 -0.03214 -0.01389 -0.03607 -0.0224 -0.0259 C -0.02604 -0.02173 -0.03281 -0.01225 -0.03281 -0.01225 C -0.03229 -0.0037 -0.03264 0.00532 -0.03142 0.01388 C -0.02951 0.02706 -0.01389 0.03238 -0.0059 0.03562 C 2.22222E-6 0.0414 0.0066 0.04233 0.01337 0.04556 C 0.0283 0.04325 0.02604 0.04418 0.03438 0.02984 C 0.03576 0.02151 0.03681 0.01203 0.03142 0.00555 C 0.02865 0.00255 0.02535 0.00047 0.0224 -0.00208 C 0.02083 -0.0037 0.01788 -0.00601 0.01788 -0.00601 C 0.01319 -0.01549 0.01128 -0.0141 0.00295 -0.01225 C 0.0026 -0.01133 -0.00729 0.00555 0.00156 0.00555 C 0.00469 0.00555 0.00347 -0.00208 0.00451 -0.00601 C 0.00503 -0.00809 0.00694 -0.01063 0.0059 -0.01225 C 0.00486 -0.01341 0.00295 -0.01063 0.00156 -0.00994 C -0.00174 -0.00578 -0.00608 -0.00231 2.22222E-6 0.00555 C 0.00139 0.0074 0.00399 0.00463 0.0059 0.0037 C 0.00642 0.00185 0.00816 -0.00023 0.00747 -0.00208 C 0.00486 -0.00948 0.00122 -0.00185 2.22222E-6 -2.59019E-7 C 0.00156 0.00139 0.00278 0.00347 0.00451 0.0037 C 0.00608 0.00417 0.00972 0.0037 0.00903 0.00185 C 0.00816 -0.00023 0.00208 -2.59019E-7 2.22222E-6 -2.59019E-7 " pathEditMode="relative" ptsTypes="ffffffffffffffffffffffffffffffffffffffffffffffffffffffffffffffffffffffff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>
          <a:xfrm>
            <a:off x="457200" y="4267200"/>
            <a:ext cx="8229600" cy="1858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the 80’s,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Honduras provided shelter </a:t>
            </a:r>
            <a:r>
              <a:rPr lang="en-US" sz="3000" dirty="0" smtClean="0"/>
              <a:t>for anti-Sandinista contras, who were fighting against the leftist Nicaraguan government.  In 98, Honduras experienced a hurricane, which killed near 5,600 people 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602" name="Picture 2" descr="http://www.vagabondjourney.com/2008-1/08-1674-copan-honduras-hil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"/>
            <a:ext cx="52832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663 -0.15703 C 0.37292 -0.15078 0.36997 -0.13136 0.35834 -0.12118 C 0.34271 -0.10753 0.32674 -0.09366 0.30903 -0.08533 C 0.27622 -0.07007 0.24479 -0.05087 0.21059 -0.04162 C 0.18386 -0.03422 0.16476 -0.03515 0.13733 -0.03376 C 0.10608 -0.03515 0.07466 -0.03561 0.04341 -0.03769 C 0.0283 -0.03862 0.01528 -0.04278 0.00157 -0.05157 C -0.0283 -0.0703 -0.05312 -0.09412 -0.07309 -0.12927 C -0.09861 -0.17414 -0.11909 -0.22895 -0.15521 -0.2604 C -0.15625 -0.26295 -0.15694 -0.26595 -0.15816 -0.26827 C -0.15937 -0.27058 -0.16232 -0.2715 -0.16267 -0.27428 C -0.16684 -0.3055 -0.13906 -0.31082 -0.12239 -0.31406 C -0.09132 -0.31267 -0.07482 -0.31359 -0.04774 -0.30203 C -0.03923 -0.29833 -0.02239 -0.29024 -0.02239 -0.29024 C -0.0184 -0.2863 -0.01475 -0.28145 -0.01041 -0.27821 C -0.00764 -0.27613 -0.00416 -0.27636 -0.00139 -0.27428 C 0.00782 -0.26711 0.0132 -0.25069 0.02101 -0.24051 C 0.03334 -0.20305 0.0257 -0.21739 0.04045 -0.19472 C 0.04167 -0.1901 0.04688 -0.16928 0.04775 -0.16304 C 0.04913 -0.15379 0.05087 -0.13506 0.05087 -0.13506 C 0.04983 -0.11794 0.05174 -0.1036 0.04045 -0.09343 C 0.03212 -0.07516 0.0191 -0.06383 0.00903 -0.04764 C 0.00018 -0.0333 -0.01111 -0.01179 -0.02534 -0.00601 C -0.03993 -0.0074 -0.05416 -0.00925 -0.06857 -0.01179 C -0.1651 -0.00855 -0.17777 -0.03099 -0.23576 0.02799 C -0.24166 0.04348 -0.23489 0.02868 -0.24479 0.04186 C -0.25087 0.04996 -0.25642 0.06013 -0.26111 0.06962 C -0.26632 0.11009 -0.27274 0.18155 -0.24774 0.21485 C -0.24444 0.22595 -0.23854 0.23913 -0.23125 0.24654 C -0.22916 0.24862 -0.22604 0.24885 -0.22378 0.2507 C -0.22014 0.25347 -0.21718 0.25787 -0.21337 0.26041 C -0.19479 0.27267 -0.17135 0.28076 -0.15069 0.28446 C -0.12847 0.30389 -0.09548 0.28678 -0.07014 0.2803 C -0.06771 0.27845 -0.0651 0.2766 -0.06267 0.27452 C -0.05955 0.27197 -0.05364 0.26642 -0.05364 0.26642 C -0.0467 0.23636 -0.0559 0.27799 -0.05069 0.18895 C -0.05034 0.18178 -0.04114 0.17901 -0.03871 0.17692 C -0.02326 0.1642 -0.0125 0.15449 0.00608 0.15125 C 0.0467 0.15518 0.04445 0.14987 0.07014 0.17692 C 0.08125 0.20144 0.09775 0.21393 0.10747 0.24075 C 0.10938 0.25509 0.11372 0.26874 0.11806 0.28238 C 0.11962 0.30505 0.11806 0.3284 0.12396 0.34991 C 0.12344 0.37512 0.12327 0.40033 0.1224 0.42554 C 0.12223 0.42901 0.12223 0.43247 0.12101 0.43548 C 0.11858 0.44126 0.11372 0.44427 0.11059 0.44936 C 0.10643 0.46531 0.11268 0.44658 0.10452 0.45745 C 0.09306 0.47271 0.10799 0.45861 0.1 0.47133 C 0.09566 0.47827 0.08872 0.48197 0.08368 0.48728 C 0.08038 0.49075 0.07882 0.49792 0.07466 0.49908 C 0.06563 0.50162 0.06962 0.50024 0.06268 0.50301 C 0.05868 0.50856 0.05452 0.50856 0.04931 0.51111 C 0.02848 0.51041 0.00747 0.51018 -0.01337 0.50902 C -0.02777 0.50833 -0.05191 0.49977 -0.06267 0.4852 C -0.07378 0.46994 -0.08281 0.45236 -0.09392 0.43756 C -0.09739 0.42461 -0.10399 0.41467 -0.10746 0.40172 C -0.09982 0.36703 -0.10399 0.38298 -0.09548 0.35407 C -0.09201 0.34205 -0.09357 0.3365 -0.08802 0.32424 C -0.08125 0.28076 -0.05607 0.25301 -0.03281 0.2248 C -0.01614 0.20468 0.00087 0.18386 0.02552 0.18109 C 0.07657 0.17507 0.0375 0.17924 0.14341 0.17692 C 0.15886 0.17207 0.1717 0.16166 0.18663 0.15518 C 0.20139 0.14871 0.21893 0.1427 0.22986 0.1272 C 0.23473 0.10269 0.23993 0.11679 0.23143 0.07355 C 0.23073 0.07031 0.22743 0.06985 0.22552 0.06777 C 0.18976 0.02568 0.24757 0.08997 0.20903 0.04973 C 0.18368 0.02313 0.16736 0.00694 0.13299 -3.9778E-7 C 0.12448 0.0007 0.1158 -0.00023 0.10747 0.00209 C 0.10538 0.00255 0.10504 0.00694 0.10313 0.0081 C 0.10087 0.00972 0.09809 0.00926 0.09566 0.00995 C 0.07413 0.02429 0.0441 0.04117 0.03299 0.0717 C 0.03629 0.0858 0.03559 0.08951 0.04775 0.09344 C 0.05226 0.09274 0.05695 0.09297 0.06129 0.09159 C 0.06302 0.09112 0.06424 0.08881 0.0658 0.08765 C 0.06719 0.08673 0.07153 0.08465 0.07014 0.08557 C 0.05955 0.09344 0.05434 0.09598 0.04341 0.09945 C 0.02327 0.1124 -0.07673 0.09367 -0.11041 0.08951 C -0.12048 0.08627 -0.13246 0.08419 -0.14166 0.07771 C -0.1559 0.06777 -0.16545 0.05135 -0.17604 0.03585 C -0.2033 -0.00393 -0.22257 -0.05411 -0.23871 -0.10337 C -0.23923 -0.108 -0.24045 -0.11262 -0.24027 -0.11725 C -0.23889 -0.14801 -0.21805 -0.16026 -0.20295 -0.17877 C -0.2 -0.18223 -0.19843 -0.18755 -0.19548 -0.19079 C -0.18159 -0.20582 -0.16232 -0.21646 -0.14479 -0.22062 C -0.13073 -0.23288 -0.10312 -0.18709 -0.09687 -0.17877 C -0.06146 -0.13159 -0.11284 -0.19611 -0.07152 -0.13506 C -0.05382 -0.10892 -0.03472 -0.08487 -0.01632 -0.05966 C 0.04584 0.02521 0.08056 0.1346 0.1224 0.23659 C 0.14445 0.29025 0.15955 0.3513 0.19115 0.3957 C 0.25799 0.4896 0.22934 0.45098 0.27622 0.51296 C 0.30139 0.54626 0.34115 0.55759 0.36129 0.59852 C 0.35729 0.57332 0.33854 0.56337 0.32552 0.54672 C 0.2599 0.46277 0.29219 0.49168 0.23438 0.4334 C 0.14306 0.34159 0.15157 0.35014 0.04045 0.26642 C -0.02986 0.21346 -0.10364 0.16929 -0.17014 0.10754 C -0.19288 0.0865 -0.21354 0.06152 -0.23576 0.03978 C -0.25816 0.01781 -0.28298 -3.9778E-7 -0.30434 -0.02382 C -0.3309 -0.05319 -0.35382 -0.08788 -0.37899 -0.11933 C -0.38767 -0.1302 -0.39791 -0.13922 -0.4059 -0.15101 C -0.4217 -0.1746 -0.41562 -0.1635 -0.42534 -0.18293 C -0.42656 -0.18524 -0.42135 -0.18154 -0.41927 -0.18085 C -0.37257 -0.12835 -0.46232 -0.22756 -0.39548 -0.16096 C -0.38784 -0.15333 -0.38194 -0.14292 -0.37448 -0.13506 C -0.33923 -0.09828 -0.30243 -0.06429 -0.26701 -0.02775 C -0.25 -0.01017 -0.2368 0.01272 -0.22083 0.03192 C -0.13559 0.13437 -0.05191 0.23844 0.02986 0.34598 C 0.08351 0.41652 0.13542 0.47271 0.19566 0.53284 C 0.23872 0.57586 0.27448 0.61494 0.32848 0.62234 C 0.35712 0.63252 0.3224 0.58488 0.3165 0.5747 C 0.28907 0.52706 0.2717 0.50694 0.23438 0.45537 C 0.17205 0.36911 0.10973 0.28377 0.04341 0.20283 C -0.03941 0.10176 -0.04062 0.10592 -0.12534 0.00394 C -0.15312 -0.02937 -0.17812 -0.0666 -0.20746 -0.09736 C -0.36597 -0.26318 -0.23246 -0.12049 -0.42986 -0.34389 C -0.46284 -0.38112 -0.49861 -0.4179 -0.52968 -0.45721 C -0.51979 -0.4253 -0.47812 -0.38159 -0.46562 -0.36586 C -0.39114 -0.27243 -0.46441 -0.36864 -0.32083 -0.22271 C -0.21962 -0.11979 -0.11927 -0.01572 -0.01927 0.08951 C 0.1533 0.27105 0.08507 0.23682 0.21198 0.35592 C 0.254 0.39524 0.29879 0.42901 0.34045 0.46925 C 0.37761 0.50509 0.41094 0.54695 0.44636 0.58465 C 0.46615 0.60592 0.47917 0.64501 0.50608 0.65033 C 0.51875 0.65565 0.50104 0.63044 0.5 0.62836 C 0.45486 0.52637 0.46702 0.53608 0.40903 0.44936 C 0.36268 0.37998 0.31407 0.31337 0.26719 0.24469 C 0.24132 0.20676 0.21841 0.16536 0.19115 0.12928 C 0.16077 0.08881 0.13316 0.04441 0.1 0.0081 C -0.02587 -0.12997 -0.23316 -0.32238 -0.36857 -0.4431 C -0.371 -0.44519 -0.59774 -0.63691 -0.60573 -0.63806 C -0.6401 -0.64269 -0.6743 -0.64754 -0.70885 -0.65217 C -0.71284 -0.65078 -0.71979 -0.65333 -0.72083 -0.64801 C -0.72187 -0.64246 -0.71493 -0.63991 -0.7118 -0.63621 C -0.53837 -0.42853 -0.80052 -0.73959 -0.59531 -0.51665 C -0.53784 -0.45397 -0.48333 -0.38621 -0.42673 -0.32192 C -0.39479 -0.28561 -0.36267 -0.24976 -0.32986 -0.21461 C -0.17552 -0.04926 -0.02066 0.11402 0.12552 0.29233 C 0.15052 0.32262 0.17518 0.35338 0.2 0.38391 C 0.24063 0.43386 0.28907 0.47295 0.32691 0.52683 C 0.3349 0.53816 0.34219 0.55042 0.35087 0.56083 C 0.36216 0.57447 0.3783 0.58164 0.38663 0.59852 C 0.39288 0.61124 0.40643 0.6316 0.4165 0.6383 C 0.41702 0.63969 0.42848 0.65333 0.42848 0.65218 C 0.42848 0.64408 0.41927 0.64131 0.41354 0.6383 C 0.38716 0.62443 0.36372 0.61171 0.33594 0.60061 C 0.19445 0.54395 0.41563 0.62605 0.15087 0.52891 C -0.0368 0.46 -0.22066 0.36124 -0.38941 0.23081 C -0.46076 0.17577 -0.52691 0.11263 -0.5835 0.03192 C -0.61753 -0.01642 -0.59635 0.01874 -0.61475 -0.02173 C -0.61857 -0.02983 -0.62673 -0.04556 -0.62673 -0.04556 C -0.62864 -0.05527 -0.62951 -0.06429 -0.63264 -0.07354 C -0.63437 -0.09366 -0.63264 -0.08441 -0.63732 -0.10129 C -0.63802 -0.10453 -0.63802 -0.108 -0.63854 -0.11124 C -0.63923 -0.11401 -0.64218 -0.11864 -0.6401 -0.11933 C -0.63385 -0.12141 -0.62725 -0.11794 -0.62083 -0.11725 C -0.53889 -0.09528 -0.4243 -0.11193 -0.35521 -0.11332 C -0.21493 -0.12118 -0.07534 -0.12072 0.06129 -0.16882 C 0.11598 -0.18825 0.16598 -0.21785 0.2165 -0.25046 C 0.23351 -0.26133 0.25035 -0.26942 0.2658 -0.28422 C 0.2816 -0.29926 0.2816 -0.29694 0.26719 -0.29417 C 0.15625 -0.21877 0.04462 -0.14384 -0.06701 -0.06961 C -0.1625 -0.00601 -0.24791 0.05852 -0.32534 0.15518 C -0.36771 0.20815 -0.41614 0.26342 -0.44774 0.33002 C -0.45104 0.35824 -0.45017 0.35037 -0.42534 0.34598 C -0.38767 0.32332 -0.41458 0.33881 -0.34323 0.30435 C -0.18455 0.2278 -0.26024 0.24885 -0.14323 0.18109 C -0.08646 0.14825 -0.02847 0.1198 0.02848 0.08765 C 0.05608 0.07193 0.08316 0.05458 0.11059 0.03793 C 0.18212 -0.00555 0.19306 -0.0104 0.26129 -0.05758 C 0.28091 -0.07099 0.30226 -0.08117 0.31945 -0.09944 C 0.33941 -0.12072 0.35851 -0.14315 0.37917 -0.16304 C 0.38611 -0.16975 0.4 -0.18293 0.4 -0.18293 C 0.40452 -0.20582 0.38108 -0.20074 0.36875 -0.20282 C 0.35382 -0.20536 0.33907 -0.21091 0.32396 -0.21276 C 0.30469 -0.21507 0.28525 -0.21531 0.2658 -0.21669 C 0.20209 -0.21461 0.13837 -0.21507 0.07466 -0.21068 C 0.06476 -0.20999 0.05365 -0.19172 0.04775 -0.18293 C 0.03195 -0.1598 0.02379 -0.13991 0.01354 -0.11332 C 0.01198 -0.09204 0.01042 -0.08048 0.01354 -0.05758 C 0.01407 -0.05388 0.0158 -0.05018 0.01806 -0.04764 C 0.02413 -0.0407 0.05035 -0.0185 0.05677 -0.01572 C 0.06059 -0.0141 0.06476 -0.01457 0.06875 -0.01387 C 0.10209 -0.01711 0.10313 -0.00809 0.11945 -0.02983 C 0.11754 -0.04949 0.11754 -0.04463 0.10452 -0.05157 C 0.08959 -0.04949 0.07466 -0.04833 0.05973 -0.04556 C 0.05 -0.0437 0.04254 -0.03607 0.03299 -0.03376 C 0.0283 -0.02752 0.02344 -0.02474 0.01806 -0.01988 C 0.02275 -0.03954 0.00573 -0.04232 -0.00434 -0.04764 C -0.01875 -0.04694 -0.03333 -0.0481 -0.04774 -0.04556 C -0.05243 -0.04486 -0.05121 -0.02682 -0.04913 -0.01572 C -0.046 0.0007 -0.02621 0.00602 -0.01632 0.00995 C -0.00729 0.00879 0.00764 0.01134 -5.55556E-7 -0.00786 C -0.00087 -0.01017 -5.55556E-7 -0.00254 -5.55556E-7 -3.9778E-7 " pathEditMode="relative" ptsTypes="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lag of Hondur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52400" y="4572000"/>
            <a:ext cx="9144000" cy="228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erial View Picture of Half Moon Bay, West End,   Roatan Hondur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      The capital of Honduras is Tegucigalpa.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lrd.yahooapis.com/_ylc=X3oDMTVjZWt0aGxlBF9TAzIwMjMxNTI3MDIEYXBwaWQDSWxGbmZqVFYzNEdEU3ZhaFRwSE93VHp0ckRyVnJKeUpzQnl4Mzg3Q1J1UlVtZEE0RllRQzY4NUJtTVJ5UUtyTFhnLS0EY2xpZW50A2Jvc3MEc2VydmljZQNCT1NTBHNsawN0aXRsZQRzcmNwdmlkA1U1TXJoR0tJY3JvbUI5VmRBZDZvTmpjd3JvRzAxRTFJTkVzQUFFdlU-/SIG=12qbn6v59/**http%3A/www.salinatours.ch/gallery/travelhouse/header/honduras/honduras/honduras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457200"/>
            <a:ext cx="808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Honduras National Anthem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1524000"/>
            <a:ext cx="3429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(Chorus)</a:t>
            </a:r>
          </a:p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Your flag is a splendor of sky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Crossed with a band of snow;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And there can be seen, in its sacred depths,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Five pale blue stars.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In your emblem, which a rough sea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With its wild waves shields,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Behind the bare summit of a volcano,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There is a star of clean light.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86201" y="1676400"/>
            <a:ext cx="457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(Verse 1)</a:t>
            </a:r>
          </a:p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Indian maiden, virgin and beautiful you slept,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Of your seas to the resonant song,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When lying in your valleys of gold,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The bold navigator found you;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And on seeing your enrapturing beauty,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To the inflowing ideal of your enchantment,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The blue hem of your splendid mantle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FFFF00"/>
                </a:solidFill>
              </a:rPr>
              <a:t>With a kiss of love blessed.</a:t>
            </a:r>
            <a:endParaRPr lang="en-US" dirty="0" smtClean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learnspanishdc.com/weblog/wp-content/uploads/2008/08/tegucigalp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" y="1292661"/>
            <a:ext cx="891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1 Honduras Lempira is 0.053 of a U.S. Dollar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can eat in Honduras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5257800" cy="4876800"/>
          </a:xfrm>
        </p:spPr>
        <p:txBody>
          <a:bodyPr/>
          <a:lstStyle/>
          <a:p>
            <a:r>
              <a:rPr lang="en-US" dirty="0" smtClean="0"/>
              <a:t>Usually people Honduras eat scrambled eggs for breakfast, along with beans and tortillas.</a:t>
            </a:r>
          </a:p>
          <a:p>
            <a:r>
              <a:rPr lang="en-US" dirty="0" smtClean="0"/>
              <a:t>The typical meal in Honduras usually includes rice or beans, and a salad.</a:t>
            </a:r>
            <a:endParaRPr lang="en-US" dirty="0"/>
          </a:p>
        </p:txBody>
      </p:sp>
      <p:pic>
        <p:nvPicPr>
          <p:cNvPr id="2052" name="Picture 4" descr="http://photos.igougo.com/images/p214726-Roatan-Honduran_fast_fo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447800"/>
            <a:ext cx="3652463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310</Words>
  <Application>Microsoft Office PowerPoint</Application>
  <PresentationFormat>On-screen Show (4:3)</PresentationFormat>
  <Paragraphs>56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Honduras</vt:lpstr>
      <vt:lpstr>Slide 2</vt:lpstr>
      <vt:lpstr>Slide 3</vt:lpstr>
      <vt:lpstr>Slide 4</vt:lpstr>
      <vt:lpstr>Slide 5</vt:lpstr>
      <vt:lpstr>Slide 6</vt:lpstr>
      <vt:lpstr>Slide 7</vt:lpstr>
      <vt:lpstr>Slide 8</vt:lpstr>
      <vt:lpstr>Things you can eat in Honduras</vt:lpstr>
      <vt:lpstr>Sights to see in Honduras</vt:lpstr>
      <vt:lpstr>Animals In Honduras</vt:lpstr>
      <vt:lpstr>Slide 12</vt:lpstr>
      <vt:lpstr>Slide 13</vt:lpstr>
    </vt:vector>
  </TitlesOfParts>
  <Company>School District of Clear Lake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Honduras</dc:title>
  <dc:creator>CLSD</dc:creator>
  <cp:lastModifiedBy>CLSD</cp:lastModifiedBy>
  <cp:revision>19</cp:revision>
  <dcterms:created xsi:type="dcterms:W3CDTF">2011-01-20T16:22:28Z</dcterms:created>
  <dcterms:modified xsi:type="dcterms:W3CDTF">2011-02-03T16:40:26Z</dcterms:modified>
</cp:coreProperties>
</file>